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6" r:id="rId4"/>
    <p:sldId id="270" r:id="rId5"/>
    <p:sldId id="258" r:id="rId6"/>
    <p:sldId id="259" r:id="rId7"/>
    <p:sldId id="272" r:id="rId8"/>
    <p:sldId id="260" r:id="rId9"/>
    <p:sldId id="273" r:id="rId10"/>
    <p:sldId id="261" r:id="rId11"/>
    <p:sldId id="268" r:id="rId12"/>
    <p:sldId id="262" r:id="rId13"/>
    <p:sldId id="271" r:id="rId14"/>
    <p:sldId id="26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42B735-B59D-AE14-95AF-3CAD9943B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CEE4A01-264F-F609-2580-DADEF31B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A514A2-D81A-E286-58C0-EE11A9E4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B3C410-E425-D59C-E9C2-ACF537AC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010949-2520-4FA4-3308-57B03D0B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8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853AB-0AEA-25D1-71D2-2AFC9B31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3942C1D-49A5-78C0-1C23-473E41CA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7BFE79-4D27-93B7-25F3-DFFC6618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2AA6B6-5B9D-ACF8-E253-5B7A94F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61955E-D3DC-2417-9BC7-CAD95D3B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45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666ABC7-B1FD-15BD-7A0B-2BE94B75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68D6F2-9411-D10E-D2CE-081D8F67E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327DE3-FAAD-DBC6-FE4E-44CBF45F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A41BDC-F249-7C4F-5990-7BE5FBE1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CC75E2-3860-F896-380D-9EAE4DEA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15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39750" y="2564904"/>
            <a:ext cx="4512501" cy="13976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552" y="4005064"/>
            <a:ext cx="4512501" cy="641571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3972264" y="1328267"/>
            <a:ext cx="4320480" cy="432048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7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A0B0E4-F16D-60F6-B392-9BC332D9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B4307D-2A3D-4970-7701-14315CBC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E0895C-A702-1468-E928-3A5F2F81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CA79D2-0946-A860-B3A1-466532FE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85A94A-2A80-2202-A9D6-A7B70436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1CA36-DFFB-778A-1C48-0386ACB3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C5952B-6C3D-BB04-1ECC-847F78F14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5CCCF5-A087-BCC3-6910-49FA77E2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8B7FFE-E5E5-8D3A-E27B-2EA33BCC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6A909E-CCCB-F5AF-D625-D1D3B36C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86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9D46B9-C274-AF10-0BD5-54636FC7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4CDAC6-6F53-22EB-0854-2DEDD5CB7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35FA3D1-C308-5E1C-03BF-0BD4D76A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9B993C-02F8-8B33-72F3-94152A63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A9A286-A20A-C51D-85D1-9B59B7AB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E39D15-0684-2D83-DCE9-ACF598C3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75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438C3F-AB6E-EBB7-7E83-FBD98110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B43D0D-649C-2DF8-DAEF-73FD72B35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D98CC7-EB5D-04E1-9F19-ED3AAADFD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70B484-887C-1E5C-8DD7-3C84A960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393F054-D49F-23FB-9200-71664FC58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F1A2DA3-057C-9DA2-65D2-FEEAF19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17BF9B8-9CAC-7F8C-0ED9-0CCBA867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F4BD6EF-E011-2CE2-0BFB-3C65A36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51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472841-3C4D-340C-88E4-B4D80EE7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DD4675-235E-B357-393B-08A4C73A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044443-8940-AE43-3744-B19D1552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20C372-3D75-5353-F48B-D6575E5E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31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E9E1A69-A049-4323-537A-94915139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05E8EE6-E188-A572-5577-ED701872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1D88C6E-A902-F3B8-1508-2BD82D67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94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DA0A20-C011-DC67-7612-CF312561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FD997F-515B-85CB-B7C4-017A698A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81A169C-8A1A-8017-63F6-180001AF3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2E251F-2030-4D29-23DD-7C9AA440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9070D8-DE3F-1496-C107-027C06D0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04A484D-A654-8BF8-EB72-4ABC577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51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69B80E-F5F1-5A22-CF00-0CD3C8CC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06FA663-FECB-FFE9-9773-2F6FE7BDB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854225-4792-B7F7-B183-6B69C04AC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0D1ED2-4DAA-7A49-1358-1C96479E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8E9622-0D4D-BCF5-9624-B3782C51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B7A1F8-6272-01A3-3F4B-EB31A11D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3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EAD9D05-E20A-2130-34DC-C804E76C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1545F8-40EA-72BC-749D-1B53DBB79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C7A2C1-1249-A0C1-4932-2F1DDC45E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A8FA-7435-4E58-B116-7AA6FA5E8A5C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9B4F7A-55ED-D821-57D8-8BF5F5244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657330-9E08-6FBE-4463-3415F2915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9D25-D2F3-4D38-BF8B-9F8354B71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6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FD57B62E-2794-F199-54DC-E47E5995F9CC}"/>
              </a:ext>
            </a:extLst>
          </p:cNvPr>
          <p:cNvSpPr txBox="1"/>
          <p:nvPr/>
        </p:nvSpPr>
        <p:spPr>
          <a:xfrm>
            <a:off x="3325091" y="5735783"/>
            <a:ext cx="573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B0F0"/>
                </a:solidFill>
              </a:rPr>
              <a:t>2023. március 22.: a víz világnapja</a:t>
            </a:r>
            <a:endParaRPr lang="hu-HU" sz="2400" b="1" dirty="0">
              <a:solidFill>
                <a:srgbClr val="00B0F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3" y="225689"/>
            <a:ext cx="6544166" cy="4932819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699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40" y="267854"/>
            <a:ext cx="6728679" cy="63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Palotai Virág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8. 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436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1052" y="0"/>
            <a:ext cx="8689976" cy="77096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Bahnschrift Light Condensed" panose="020B0502040204020203" pitchFamily="34" charset="0"/>
              </a:rPr>
              <a:t>A víz világnapja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321"/>
            <a:ext cx="12192000" cy="563767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6096000" y="185607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2800" b="1" i="1" dirty="0">
                <a:solidFill>
                  <a:srgbClr val="00D6CC"/>
                </a:solidFill>
                <a:latin typeface="Gill Sans MT Condensed" panose="020B0506020104020203" pitchFamily="34" charset="-18"/>
              </a:rPr>
              <a:t>Mindannyian függünk a víztől, ezért mindenkinek van tennivalója ebben a kritikus időszakban.</a:t>
            </a:r>
          </a:p>
          <a:p>
            <a:pPr algn="r"/>
            <a:r>
              <a:rPr lang="hu-HU" sz="2800" b="1" i="1" dirty="0">
                <a:solidFill>
                  <a:srgbClr val="00D6CC"/>
                </a:solidFill>
                <a:latin typeface="Gill Sans MT Condensed" panose="020B0506020104020203" pitchFamily="34" charset="-18"/>
              </a:rPr>
              <a:t>Igen, Neked is!</a:t>
            </a:r>
          </a:p>
          <a:p>
            <a:pPr algn="r"/>
            <a:r>
              <a:rPr lang="hu-HU" sz="2800" b="1" i="1" dirty="0">
                <a:solidFill>
                  <a:srgbClr val="00D6CC"/>
                </a:solidFill>
                <a:latin typeface="Gill Sans MT Condensed" panose="020B0506020104020203" pitchFamily="34" charset="-18"/>
              </a:rPr>
              <a:t>Neked, a családodnak, az iskolatársaidnak, kisebb-nagyobb közösségeknek is felelőssége, hogy mindennapi vízhasználati szokásaink megváltozzanak, takarékosan bánjunk a vízzel. </a:t>
            </a:r>
            <a:r>
              <a:rPr lang="hu-HU" sz="2800" b="1" i="1" dirty="0" smtClean="0">
                <a:solidFill>
                  <a:srgbClr val="00D6CC"/>
                </a:solidFill>
                <a:latin typeface="Gill Sans MT Condensed" panose="020B0506020104020203" pitchFamily="34" charset="-18"/>
              </a:rPr>
              <a:t>Te </a:t>
            </a:r>
            <a:r>
              <a:rPr lang="hu-HU" sz="2800" b="1" i="1" dirty="0">
                <a:solidFill>
                  <a:srgbClr val="00D6CC"/>
                </a:solidFill>
                <a:latin typeface="Gill Sans MT Condensed" panose="020B0506020104020203" pitchFamily="34" charset="-18"/>
              </a:rPr>
              <a:t>is vegyél részt benne! Tedd meg, amit csak tudsz!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1" y="99363"/>
            <a:ext cx="2453897" cy="24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Erdőháti </a:t>
            </a:r>
            <a:r>
              <a:rPr lang="hu-HU" dirty="0" err="1" smtClean="0"/>
              <a:t>Vikória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8. 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433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60EE349-6DA2-47B5-39FB-AB3CEA8A1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5" y="1"/>
            <a:ext cx="6857999" cy="685799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D480D01-98C1-C08F-D573-DFEDADB5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89">
            <a:off x="9038230" y="176380"/>
            <a:ext cx="3138595" cy="2807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445C502-CF39-4B0E-9FF2-B998BFBDC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949">
            <a:off x="189094" y="467039"/>
            <a:ext cx="3315104" cy="222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EA24E5E9-CE34-1A10-1527-20D5568C9403}"/>
              </a:ext>
            </a:extLst>
          </p:cNvPr>
          <p:cNvSpPr/>
          <p:nvPr/>
        </p:nvSpPr>
        <p:spPr>
          <a:xfrm>
            <a:off x="2425815" y="828141"/>
            <a:ext cx="6961774" cy="1503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950391"/>
              </a:avLst>
            </a:prstTxWarp>
            <a:spAutoFit/>
          </a:bodyPr>
          <a:lstStyle/>
          <a:p>
            <a:pPr algn="ctr"/>
            <a:r>
              <a:rPr lang="hu-HU" sz="8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víz világnapja</a:t>
            </a:r>
            <a:endParaRPr lang="hu-HU" sz="80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EB89599-97BC-367F-6D52-E23CE375A2BC}"/>
              </a:ext>
            </a:extLst>
          </p:cNvPr>
          <p:cNvSpPr/>
          <p:nvPr/>
        </p:nvSpPr>
        <p:spPr>
          <a:xfrm>
            <a:off x="3631431" y="5312646"/>
            <a:ext cx="45505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326417"/>
              </a:avLst>
            </a:prstTxWarp>
            <a:spAutoFit/>
          </a:bodyPr>
          <a:lstStyle/>
          <a:p>
            <a:pPr algn="ctr"/>
            <a:r>
              <a:rPr lang="hu-HU" sz="7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Március 22.</a:t>
            </a:r>
            <a:endParaRPr lang="hu-HU" sz="72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16CCA4D-4893-FEE6-BAAF-54DAA174C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2627">
            <a:off x="8748181" y="2628213"/>
            <a:ext cx="3362155" cy="2088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43AFB0D-4FAF-AA57-9546-141815E2F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175">
            <a:off x="456535" y="2735112"/>
            <a:ext cx="3260264" cy="1874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0FF8A54-AF6F-DAC5-5DB5-53EBF0315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080">
            <a:off x="9417249" y="4718307"/>
            <a:ext cx="2886075" cy="15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B240EC2E-279F-271D-D1E5-7456FD955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51" y="5119577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C34D95AD-5612-FABB-E523-9E82273F0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573">
            <a:off x="342898" y="4625617"/>
            <a:ext cx="3149154" cy="195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68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Molnár Vencel és Tóth Milán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8. 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416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49BDF7AC-48A5-836A-8B58-E07C4E729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08" y="0"/>
            <a:ext cx="7812349" cy="6858000"/>
          </a:xfr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D57B62E-2794-F199-54DC-E47E5995F9CC}"/>
              </a:ext>
            </a:extLst>
          </p:cNvPr>
          <p:cNvSpPr txBox="1"/>
          <p:nvPr/>
        </p:nvSpPr>
        <p:spPr>
          <a:xfrm>
            <a:off x="4931545" y="6396335"/>
            <a:ext cx="215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F0"/>
                </a:solidFill>
              </a:rPr>
              <a:t>2023 </a:t>
            </a:r>
            <a:r>
              <a:rPr lang="en-US" sz="2400" b="1" dirty="0">
                <a:solidFill>
                  <a:srgbClr val="00B0F0"/>
                </a:solidFill>
              </a:rPr>
              <a:t>March</a:t>
            </a:r>
            <a:r>
              <a:rPr lang="hu-HU" sz="2400" b="1" dirty="0">
                <a:solidFill>
                  <a:srgbClr val="00B0F0"/>
                </a:solidFill>
              </a:rPr>
              <a:t> 22</a:t>
            </a:r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id="{6D3FCB8F-7154-E95C-7F32-FFC9A5C5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95" y="3885"/>
            <a:ext cx="2131333" cy="2073027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72490A9-9B99-7BD9-4056-A96B3C8EA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6" y="4086503"/>
            <a:ext cx="2359091" cy="207302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B89F4109-8020-09DF-48A5-DDCE08963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" y="156661"/>
            <a:ext cx="2624278" cy="2073027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36DB3184-4FBD-F5E3-B4D2-113C5F0B0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8" y="1817143"/>
            <a:ext cx="2533650" cy="1809750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A1515F92-797F-7135-13CF-44372AF0C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51" y="1837118"/>
            <a:ext cx="2131333" cy="2352675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FFDC91C3-79E1-F64E-C860-E368DB3745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28" y="3648346"/>
            <a:ext cx="2942940" cy="29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Kun Rebeka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8. 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75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15F91AC0-855F-5CE7-48D3-22F496CC8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t="14501" r="14253" b="15304"/>
          <a:stretch/>
        </p:blipFill>
        <p:spPr>
          <a:xfrm>
            <a:off x="4181299" y="2076451"/>
            <a:ext cx="3533775" cy="3484007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01366DF-F296-CE7A-69FB-16EEC7B0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49" y="2841323"/>
            <a:ext cx="3219451" cy="3219451"/>
          </a:xfrm>
          <a:prstGeom prst="rect">
            <a:avLst/>
          </a:prstGeom>
        </p:spPr>
      </p:pic>
      <p:sp>
        <p:nvSpPr>
          <p:cNvPr id="35" name="Cím 34">
            <a:extLst>
              <a:ext uri="{FF2B5EF4-FFF2-40B4-BE49-F238E27FC236}">
                <a16:creationId xmlns:a16="http://schemas.microsoft.com/office/drawing/2014/main" id="{60E01E0A-4C31-32E7-C4FF-2741E86E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594" y="-232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6600" dirty="0">
                <a:latin typeface="Broadway" panose="04040905080B02020502" pitchFamily="82" charset="0"/>
              </a:rPr>
              <a:t>A Víz világnapja </a:t>
            </a:r>
          </a:p>
        </p:txBody>
      </p:sp>
      <p:sp>
        <p:nvSpPr>
          <p:cNvPr id="40" name="Szöveg helye 39">
            <a:extLst>
              <a:ext uri="{FF2B5EF4-FFF2-40B4-BE49-F238E27FC236}">
                <a16:creationId xmlns:a16="http://schemas.microsoft.com/office/drawing/2014/main" id="{484FF7B3-B097-0E86-F878-B590D897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459" y="1074005"/>
            <a:ext cx="3427764" cy="71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dirty="0"/>
              <a:t>Március 22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86B48086-C504-CEE0-8F28-69C9FB25B28E}"/>
              </a:ext>
            </a:extLst>
          </p:cNvPr>
          <p:cNvSpPr txBox="1"/>
          <p:nvPr/>
        </p:nvSpPr>
        <p:spPr>
          <a:xfrm>
            <a:off x="800100" y="3704249"/>
            <a:ext cx="28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Fogyassz sok vizet!</a:t>
            </a: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B4500F40-822B-1AEF-A3E5-E91D3E92F7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6970"/>
          <a:stretch/>
        </p:blipFill>
        <p:spPr>
          <a:xfrm>
            <a:off x="561975" y="1297543"/>
            <a:ext cx="2686051" cy="2081784"/>
          </a:xfrm>
          <a:prstGeom prst="rect">
            <a:avLst/>
          </a:prstGeom>
        </p:spPr>
      </p:pic>
      <p:sp>
        <p:nvSpPr>
          <p:cNvPr id="44" name="Szövegdoboz 43">
            <a:extLst>
              <a:ext uri="{FF2B5EF4-FFF2-40B4-BE49-F238E27FC236}">
                <a16:creationId xmlns:a16="http://schemas.microsoft.com/office/drawing/2014/main" id="{40F48DDA-AEC4-C617-C320-5609BD76D82D}"/>
              </a:ext>
            </a:extLst>
          </p:cNvPr>
          <p:cNvSpPr txBox="1"/>
          <p:nvPr/>
        </p:nvSpPr>
        <p:spPr>
          <a:xfrm>
            <a:off x="1343619" y="5559387"/>
            <a:ext cx="490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A víz érték! Becsüld meg!</a:t>
            </a:r>
          </a:p>
        </p:txBody>
      </p:sp>
    </p:spTree>
    <p:extLst>
      <p:ext uri="{BB962C8B-B14F-4D97-AF65-F5344CB8AC3E}">
        <p14:creationId xmlns:p14="http://schemas.microsoft.com/office/powerpoint/2010/main" val="102005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hu-HU" altLang="ko-KR" b="1" dirty="0">
                <a:solidFill>
                  <a:srgbClr val="57A7BD"/>
                </a:solidFill>
              </a:rPr>
              <a:t>Víz világnapja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2A9E24E-A11E-3734-1987-E8C07A63C819}"/>
              </a:ext>
            </a:extLst>
          </p:cNvPr>
          <p:cNvSpPr/>
          <p:nvPr/>
        </p:nvSpPr>
        <p:spPr>
          <a:xfrm>
            <a:off x="1848198" y="1412776"/>
            <a:ext cx="1967541" cy="48005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Március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22.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0100A12D-DF17-5562-FA0B-F9B84CE57275}"/>
              </a:ext>
            </a:extLst>
          </p:cNvPr>
          <p:cNvSpPr/>
          <p:nvPr/>
        </p:nvSpPr>
        <p:spPr>
          <a:xfrm>
            <a:off x="0" y="1892829"/>
            <a:ext cx="407977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Vigyázzunk a vízre!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65FBB2A-8207-DE3E-E2E2-702D1A9D39F2}"/>
              </a:ext>
            </a:extLst>
          </p:cNvPr>
          <p:cNvSpPr/>
          <p:nvPr/>
        </p:nvSpPr>
        <p:spPr>
          <a:xfrm>
            <a:off x="4751851" y="-631"/>
            <a:ext cx="3456384" cy="105611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föld 71%-t víz borítja</a:t>
            </a:r>
          </a:p>
        </p:txBody>
      </p:sp>
      <p:sp>
        <p:nvSpPr>
          <p:cNvPr id="9" name="Téglalap: egyik sarkán lekerekítve 8">
            <a:extLst>
              <a:ext uri="{FF2B5EF4-FFF2-40B4-BE49-F238E27FC236}">
                <a16:creationId xmlns:a16="http://schemas.microsoft.com/office/drawing/2014/main" id="{75E7C756-732C-ADF4-CC0F-A17D92E58C0E}"/>
              </a:ext>
            </a:extLst>
          </p:cNvPr>
          <p:cNvSpPr/>
          <p:nvPr/>
        </p:nvSpPr>
        <p:spPr>
          <a:xfrm>
            <a:off x="8976320" y="5061181"/>
            <a:ext cx="2592288" cy="960107"/>
          </a:xfrm>
          <a:prstGeom prst="round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A víz életben tart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D3795D6C-13D8-1355-4C2B-F0674D1315D2}"/>
              </a:ext>
            </a:extLst>
          </p:cNvPr>
          <p:cNvSpPr/>
          <p:nvPr/>
        </p:nvSpPr>
        <p:spPr>
          <a:xfrm>
            <a:off x="0" y="31723"/>
            <a:ext cx="2208245" cy="139765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16CD8A9-C9DF-519D-5AC8-CB042DE70384}"/>
              </a:ext>
            </a:extLst>
          </p:cNvPr>
          <p:cNvSpPr/>
          <p:nvPr/>
        </p:nvSpPr>
        <p:spPr>
          <a:xfrm>
            <a:off x="4463819" y="6265995"/>
            <a:ext cx="7008779" cy="57606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Vigyázzunk természetes vizeinkre!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BBC20EB-CFD8-4F57-2259-DD9EC25ED10E}"/>
              </a:ext>
            </a:extLst>
          </p:cNvPr>
          <p:cNvSpPr/>
          <p:nvPr/>
        </p:nvSpPr>
        <p:spPr>
          <a:xfrm>
            <a:off x="9888768" y="4154171"/>
            <a:ext cx="2255573" cy="96010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42284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Debreczeni Zsuzsanna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21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93" y="0"/>
            <a:ext cx="4890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err="1" smtClean="0"/>
              <a:t>Mászlai</a:t>
            </a:r>
            <a:r>
              <a:rPr lang="hu-HU" dirty="0" smtClean="0"/>
              <a:t> Ferenc Donátó és </a:t>
            </a:r>
            <a:r>
              <a:rPr lang="hu-HU" smtClean="0"/>
              <a:t>Péter Patrik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33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149</Words>
  <Application>Microsoft Office PowerPoint</Application>
  <PresentationFormat>Szélesvásznú</PresentationFormat>
  <Paragraphs>30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Bahnschrift Light Condensed</vt:lpstr>
      <vt:lpstr>Broadway</vt:lpstr>
      <vt:lpstr>Calibri</vt:lpstr>
      <vt:lpstr>Calibri Light</vt:lpstr>
      <vt:lpstr>Gill Sans MT Condensed</vt:lpstr>
      <vt:lpstr>Office-téma</vt:lpstr>
      <vt:lpstr>PowerPoint-bemutató</vt:lpstr>
      <vt:lpstr>PowerPoint-bemutató</vt:lpstr>
      <vt:lpstr>PowerPoint-bemutató</vt:lpstr>
      <vt:lpstr>PowerPoint-bemutató</vt:lpstr>
      <vt:lpstr>A Víz világnapja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víz világnapja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Sáreczki-Markovics Katalin</cp:lastModifiedBy>
  <cp:revision>7</cp:revision>
  <dcterms:created xsi:type="dcterms:W3CDTF">2023-03-20T13:53:23Z</dcterms:created>
  <dcterms:modified xsi:type="dcterms:W3CDTF">2023-04-04T14:48:18Z</dcterms:modified>
</cp:coreProperties>
</file>